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9.jpg" ContentType="image/png"/>
  <Override PartName="/ppt/media/image50.jpg" ContentType="image/png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8" r:id="rId2"/>
    <p:sldId id="337" r:id="rId3"/>
    <p:sldId id="338" r:id="rId4"/>
    <p:sldId id="339" r:id="rId5"/>
    <p:sldId id="340" r:id="rId6"/>
    <p:sldId id="260" r:id="rId7"/>
    <p:sldId id="261" r:id="rId8"/>
    <p:sldId id="262" r:id="rId9"/>
    <p:sldId id="263" r:id="rId10"/>
    <p:sldId id="341" r:id="rId11"/>
    <p:sldId id="348" r:id="rId12"/>
    <p:sldId id="344" r:id="rId13"/>
    <p:sldId id="345" r:id="rId14"/>
    <p:sldId id="346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7" r:id="rId35"/>
    <p:sldId id="298" r:id="rId36"/>
    <p:sldId id="299" r:id="rId37"/>
    <p:sldId id="300" r:id="rId38"/>
    <p:sldId id="301" r:id="rId39"/>
    <p:sldId id="302" r:id="rId40"/>
    <p:sldId id="323" r:id="rId41"/>
    <p:sldId id="324" r:id="rId42"/>
    <p:sldId id="325" r:id="rId43"/>
    <p:sldId id="326" r:id="rId44"/>
    <p:sldId id="327" r:id="rId45"/>
    <p:sldId id="350" r:id="rId46"/>
    <p:sldId id="328" r:id="rId47"/>
    <p:sldId id="329" r:id="rId48"/>
    <p:sldId id="330" r:id="rId49"/>
    <p:sldId id="331" r:id="rId50"/>
    <p:sldId id="332" r:id="rId51"/>
    <p:sldId id="333" r:id="rId52"/>
    <p:sldId id="342" r:id="rId53"/>
    <p:sldId id="343" r:id="rId54"/>
    <p:sldId id="349" r:id="rId55"/>
    <p:sldId id="335" r:id="rId56"/>
    <p:sldId id="336" r:id="rId57"/>
    <p:sldId id="351" r:id="rId58"/>
    <p:sldId id="352" r:id="rId59"/>
    <p:sldId id="353" r:id="rId60"/>
    <p:sldId id="355" r:id="rId61"/>
    <p:sldId id="357" r:id="rId62"/>
    <p:sldId id="356" r:id="rId63"/>
    <p:sldId id="354" r:id="rId64"/>
    <p:sldId id="334" r:id="rId65"/>
    <p:sldId id="321" r:id="rId66"/>
    <p:sldId id="316" r:id="rId67"/>
    <p:sldId id="359" r:id="rId68"/>
    <p:sldId id="358" r:id="rId69"/>
    <p:sldId id="317" r:id="rId70"/>
    <p:sldId id="360" r:id="rId71"/>
    <p:sldId id="361" r:id="rId72"/>
    <p:sldId id="318" r:id="rId73"/>
    <p:sldId id="319" r:id="rId74"/>
    <p:sldId id="320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1E17D-E581-4FB2-8CCF-EF642F1FD592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1968-7C7D-42B7-8338-C46D8CE86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83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7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4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7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1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6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5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9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ifference-between-ppi-and-dpi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agged_Image_File_Format" TargetMode="External"/><Relationship Id="rId2" Type="http://schemas.openxmlformats.org/officeDocument/2006/relationships/hyperlink" Target="http://en.wikipedia.org/wiki/BMP_file_forma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Image-Processing-Basics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Pixel </a:t>
            </a:r>
            <a:r>
              <a:rPr lang="en-IN" b="1" dirty="0" smtClean="0"/>
              <a:t> and </a:t>
            </a:r>
            <a:r>
              <a:rPr lang="en-US" dirty="0" smtClean="0"/>
              <a:t>Resolution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IN" b="1" dirty="0"/>
              <a:t>Pixel (Picture Element): </a:t>
            </a:r>
            <a:r>
              <a:rPr lang="en-IN" dirty="0"/>
              <a:t>A pixel is the smallest part of a computer picture. It shows one spot in the whole photo. Every little square has information about </a:t>
            </a:r>
            <a:r>
              <a:rPr lang="en-IN" b="1" dirty="0" err="1"/>
              <a:t>color</a:t>
            </a:r>
            <a:r>
              <a:rPr lang="en-IN" b="1" dirty="0"/>
              <a:t>, brightness </a:t>
            </a:r>
            <a:r>
              <a:rPr lang="en-IN" dirty="0"/>
              <a:t>and </a:t>
            </a:r>
            <a:r>
              <a:rPr lang="en-IN" b="1" dirty="0"/>
              <a:t>position</a:t>
            </a:r>
            <a:r>
              <a:rPr lang="en-IN" dirty="0"/>
              <a:t>. When these squares are put together with others they make a complete picture that we can see. Pixels are the parts that make up digital screens. They arrange together to show letters, pictures and videos.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9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1332" cy="51638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Image resolution refers to the number of pixel(picture element) that make up an Image. The resolution usually expressed as the number of pixel per unit  of length.</a:t>
            </a:r>
          </a:p>
          <a:p>
            <a:r>
              <a:rPr lang="en-US" dirty="0" smtClean="0"/>
              <a:t>Higher resolution result in more detailed and sharper image , while lower resolution may appear blurry or pixelated.</a:t>
            </a:r>
          </a:p>
          <a:p>
            <a:r>
              <a:rPr lang="en-IN" dirty="0"/>
              <a:t>It's usually measured by width and height size. Using more details gives better results in pictures. </a:t>
            </a:r>
            <a:r>
              <a:rPr lang="en-IN" b="1" dirty="0"/>
              <a:t>Usual measurements for resolution are </a:t>
            </a:r>
            <a:r>
              <a:rPr lang="en-IN" b="1" u="sng" dirty="0">
                <a:hlinkClick r:id="rId2"/>
              </a:rPr>
              <a:t>pixels per inch (PPI)</a:t>
            </a:r>
            <a:r>
              <a:rPr lang="en-IN" dirty="0"/>
              <a:t> for pictures that get printed and pixels per </a:t>
            </a:r>
            <a:r>
              <a:rPr lang="en-IN" dirty="0" err="1"/>
              <a:t>centimeter</a:t>
            </a:r>
            <a:r>
              <a:rPr lang="en-IN" dirty="0"/>
              <a:t> (PPCM</a:t>
            </a:r>
          </a:p>
        </p:txBody>
      </p:sp>
    </p:spTree>
    <p:extLst>
      <p:ext uri="{BB962C8B-B14F-4D97-AF65-F5344CB8AC3E}">
        <p14:creationId xmlns:p14="http://schemas.microsoft.com/office/powerpoint/2010/main" val="2377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JPEG, GIF, and PNG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JPEG</a:t>
            </a:r>
            <a:r>
              <a:rPr lang="en-IN" dirty="0"/>
              <a:t>: Joint Photographic Experts Group</a:t>
            </a:r>
          </a:p>
          <a:p>
            <a:r>
              <a:rPr lang="en-IN" b="1" dirty="0"/>
              <a:t>GIF</a:t>
            </a:r>
            <a:r>
              <a:rPr lang="en-IN" dirty="0"/>
              <a:t>: Graphics Interchange Format</a:t>
            </a:r>
          </a:p>
          <a:p>
            <a:r>
              <a:rPr lang="en-IN" b="1" dirty="0"/>
              <a:t>PNG</a:t>
            </a:r>
            <a:r>
              <a:rPr lang="en-IN" dirty="0"/>
              <a:t>: Portable Network Graphics</a:t>
            </a:r>
          </a:p>
          <a:p>
            <a:pPr fontAlgn="base"/>
            <a:r>
              <a:rPr lang="en-US" u="sng" dirty="0">
                <a:hlinkClick r:id="rId2"/>
              </a:rPr>
              <a:t>BMP</a:t>
            </a:r>
            <a:r>
              <a:rPr lang="en-US" dirty="0"/>
              <a:t> (Bitmap)</a:t>
            </a:r>
          </a:p>
          <a:p>
            <a:pPr fontAlgn="base"/>
            <a:r>
              <a:rPr lang="en-US" u="sng" smtClean="0">
                <a:hlinkClick r:id="rId3"/>
              </a:rPr>
              <a:t>TIFF</a:t>
            </a:r>
            <a:r>
              <a:rPr lang="en-US" dirty="0"/>
              <a:t> (or TIF, for the file extension; Tagged Image File Format)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7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IN" b="1" dirty="0" smtClean="0"/>
              <a:t>JPEG</a:t>
            </a:r>
            <a:r>
              <a:rPr lang="en-IN" dirty="0"/>
              <a:t> </a:t>
            </a:r>
            <a:r>
              <a:rPr lang="en-IN" dirty="0" smtClean="0"/>
              <a:t>and PNG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461332" cy="42973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JPEG</a:t>
            </a:r>
            <a:endParaRPr lang="en-US" dirty="0"/>
          </a:p>
          <a:p>
            <a:pPr fontAlgn="ctr"/>
            <a:r>
              <a:rPr lang="en-US" dirty="0"/>
              <a:t>A common format for web images and Microsoft Office documents. JPEGs use "</a:t>
            </a:r>
            <a:r>
              <a:rPr lang="en-US" dirty="0" err="1"/>
              <a:t>lossy</a:t>
            </a:r>
            <a:r>
              <a:rPr lang="en-US" dirty="0"/>
              <a:t>" compression, which means that the image quality decreases as the file size decreases. </a:t>
            </a:r>
          </a:p>
          <a:p>
            <a:pPr marL="0" indent="0">
              <a:buNone/>
            </a:pPr>
            <a:r>
              <a:rPr lang="en-US" b="1" dirty="0"/>
              <a:t>PNG</a:t>
            </a:r>
            <a:endParaRPr lang="en-US" dirty="0"/>
          </a:p>
          <a:p>
            <a:r>
              <a:rPr lang="en-US" dirty="0"/>
              <a:t>A format for photos and pictures that need a transparent background or animations. PNGs use "lossless" compression, which means that the image quality is the same before and after compression.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GIF</a:t>
            </a:r>
            <a:endParaRPr lang="en-US" dirty="0"/>
          </a:p>
          <a:p>
            <a:r>
              <a:rPr lang="en-US" dirty="0"/>
              <a:t>A format that can reduce the size of images and short animations. GIF is the only format that supports animation, making it suitable for ads, banners, and memes.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28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Image-Processing-Basics-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Image-Processing-Basics-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Image-Processing-Basics-2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Image-Processing-Basics-2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Image-Processing-Basics-2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Digital-Image-Representation-ppt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9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Image-Processing-Basics-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Image-Processing-Basics-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Image-Processing-Basics-2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Image-Processing-Basics-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Image-Processing-Basics-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Image-Processing-Basics-3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Image-Processing-Basics-3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Image-Processing-Basics-3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Image-Processing-Basics-3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Image-Processing-Basics-3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-Digital-Image-Representation-ppt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Image-Processing-Basics-3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Image-Processing-Basics-3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Image-Processing-Basics-3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Image-Processing-Basics-3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Image-Processing-Basics-4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Image-Processing-Basics-4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Image-Processing-Basics-4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Image-Processing-Basics-4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Image-Processing-Basics-4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Image-Processing-Basics-4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Digital-Image-Representation-ppt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Color-Image-Processing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Color-Image-Processing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Color-Image-Processing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Color-Image-Processing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Color-Image-Processing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brightness and contrast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047" y="1600200"/>
            <a:ext cx="8630431" cy="4525963"/>
          </a:xfrm>
        </p:spPr>
        <p:txBody>
          <a:bodyPr>
            <a:normAutofit/>
          </a:bodyPr>
          <a:lstStyle/>
          <a:p>
            <a:r>
              <a:rPr lang="en-US" b="1" dirty="0"/>
              <a:t>Changing brightness and contrast</a:t>
            </a:r>
            <a:r>
              <a:rPr lang="en-US" dirty="0"/>
              <a:t>: To adjust the brightness and contrast of an image </a:t>
            </a:r>
            <a:r>
              <a:rPr lang="en-US" dirty="0" smtClean="0"/>
              <a:t>in  Python</a:t>
            </a:r>
            <a:r>
              <a:rPr lang="en-US" dirty="0"/>
              <a:t>, </a:t>
            </a:r>
            <a:r>
              <a:rPr lang="en-US" dirty="0" smtClean="0"/>
              <a:t>we </a:t>
            </a:r>
            <a:r>
              <a:rPr lang="en-US" dirty="0"/>
              <a:t>can use the </a:t>
            </a:r>
            <a:r>
              <a:rPr lang="en-US" dirty="0" err="1"/>
              <a:t>OpenCV</a:t>
            </a:r>
            <a:r>
              <a:rPr lang="en-US" dirty="0"/>
              <a:t> or Pillow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library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example, to increase the brightness of</a:t>
            </a:r>
          </a:p>
          <a:p>
            <a:pPr marL="0" indent="0">
              <a:buNone/>
            </a:pPr>
            <a:r>
              <a:rPr lang="en-US" dirty="0"/>
              <a:t>an image using </a:t>
            </a:r>
            <a:r>
              <a:rPr lang="en-US" dirty="0" err="1"/>
              <a:t>OpenCV</a:t>
            </a:r>
            <a:r>
              <a:rPr lang="en-US" dirty="0"/>
              <a:t>, </a:t>
            </a:r>
            <a:r>
              <a:rPr lang="en-US" dirty="0" smtClean="0"/>
              <a:t>we </a:t>
            </a:r>
            <a:r>
              <a:rPr lang="en-US" dirty="0"/>
              <a:t>can use the cv2.add() function, and to adjust the contrast, </a:t>
            </a:r>
            <a:r>
              <a:rPr lang="en-US" dirty="0" smtClean="0"/>
              <a:t>we can </a:t>
            </a:r>
            <a:r>
              <a:rPr lang="en-US" dirty="0"/>
              <a:t>use the cv2.convertScaleAbs()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236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Color-Image-Processing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Color-Image-Processing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8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Color-Image-Processing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Color-Image-Processing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-Digital-Image-Representation-ppt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Color-Image-Processing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Color-Image-Processing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Hue?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545" cy="486323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N" dirty="0" smtClean="0"/>
              <a:t>The</a:t>
            </a:r>
            <a:r>
              <a:rPr lang="en-IN" dirty="0"/>
              <a:t> </a:t>
            </a:r>
            <a:r>
              <a:rPr lang="en-IN" b="1" i="1" dirty="0"/>
              <a:t>hue</a:t>
            </a:r>
            <a:r>
              <a:rPr lang="en-IN" dirty="0"/>
              <a:t> of a </a:t>
            </a:r>
            <a:r>
              <a:rPr lang="en-IN" dirty="0" err="1"/>
              <a:t>color</a:t>
            </a:r>
            <a:r>
              <a:rPr lang="en-IN" dirty="0"/>
              <a:t> is a component of its chromaticity. Red, green, and blue are the three main </a:t>
            </a:r>
            <a:r>
              <a:rPr lang="en-IN" dirty="0" err="1"/>
              <a:t>colors</a:t>
            </a:r>
            <a:r>
              <a:rPr lang="en-IN" dirty="0"/>
              <a:t> of light. It is why televisions, computers, and other electronic </a:t>
            </a:r>
            <a:r>
              <a:rPr lang="en-IN" dirty="0" err="1"/>
              <a:t>color</a:t>
            </a:r>
            <a:r>
              <a:rPr lang="en-IN" dirty="0"/>
              <a:t> visual displays use a </a:t>
            </a:r>
            <a:r>
              <a:rPr lang="en-IN" dirty="0" smtClean="0"/>
              <a:t>ratio </a:t>
            </a:r>
            <a:r>
              <a:rPr lang="en-IN" dirty="0"/>
              <a:t>of red, green, and blue phosphors to generate all electrically conveyed </a:t>
            </a:r>
            <a:r>
              <a:rPr lang="en-IN" dirty="0" err="1" smtClean="0"/>
              <a:t>colors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Hue </a:t>
            </a:r>
            <a:r>
              <a:rPr lang="en-IN" dirty="0"/>
              <a:t>is a single value that describes the </a:t>
            </a:r>
            <a:r>
              <a:rPr lang="en-IN" dirty="0" err="1"/>
              <a:t>color</a:t>
            </a:r>
            <a:r>
              <a:rPr lang="en-IN" dirty="0"/>
              <a:t> of something and is typically measured in degrees. </a:t>
            </a:r>
            <a:endParaRPr lang="en-IN" dirty="0" smtClean="0"/>
          </a:p>
          <a:p>
            <a:pPr algn="just"/>
            <a:r>
              <a:rPr lang="en-IN" dirty="0" smtClean="0"/>
              <a:t>It </a:t>
            </a:r>
            <a:r>
              <a:rPr lang="en-IN" dirty="0"/>
              <a:t>has the </a:t>
            </a:r>
            <a:r>
              <a:rPr lang="en-IN" dirty="0" err="1"/>
              <a:t>colors</a:t>
            </a:r>
            <a:r>
              <a:rPr lang="en-IN" dirty="0"/>
              <a:t> red, orange, yellow, green, blue, purple, and magenta all the way back to red. </a:t>
            </a:r>
            <a:endParaRPr lang="en-IN" dirty="0" smtClean="0"/>
          </a:p>
          <a:p>
            <a:pPr algn="just"/>
            <a:r>
              <a:rPr lang="en-IN" dirty="0" smtClean="0"/>
              <a:t>Although</a:t>
            </a:r>
            <a:r>
              <a:rPr lang="en-IN" dirty="0"/>
              <a:t>, magenta and pink </a:t>
            </a:r>
            <a:r>
              <a:rPr lang="en-IN" dirty="0" err="1"/>
              <a:t>colors</a:t>
            </a:r>
            <a:r>
              <a:rPr lang="en-IN" dirty="0"/>
              <a:t> are not light frequencies, and a rainbow may prove it. </a:t>
            </a:r>
            <a:endParaRPr lang="en-IN" dirty="0" smtClean="0"/>
          </a:p>
          <a:p>
            <a:pPr algn="just"/>
            <a:r>
              <a:rPr lang="en-IN" dirty="0" smtClean="0"/>
              <a:t>It </a:t>
            </a:r>
            <a:r>
              <a:rPr lang="en-IN" dirty="0"/>
              <a:t>begins with red and progresses to different </a:t>
            </a:r>
            <a:r>
              <a:rPr lang="en-IN" dirty="0" err="1"/>
              <a:t>colors</a:t>
            </a:r>
            <a:r>
              <a:rPr lang="en-IN" dirty="0"/>
              <a:t>, but it doesn't contain magenta and pink because they are not genuine frequencies humans can see.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8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Saturation?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61123" cy="490080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N" b="1" dirty="0" smtClean="0"/>
              <a:t>Saturation</a:t>
            </a:r>
            <a:r>
              <a:rPr lang="en-IN" dirty="0"/>
              <a:t>: The intensity of a </a:t>
            </a:r>
            <a:r>
              <a:rPr lang="en-IN" dirty="0" err="1"/>
              <a:t>color</a:t>
            </a:r>
            <a:r>
              <a:rPr lang="en-IN" dirty="0"/>
              <a:t>. As saturation increases, </a:t>
            </a:r>
            <a:r>
              <a:rPr lang="en-IN" dirty="0" err="1"/>
              <a:t>colors</a:t>
            </a:r>
            <a:r>
              <a:rPr lang="en-IN" dirty="0"/>
              <a:t> appear sharper or purer. As saturation decreases, </a:t>
            </a:r>
            <a:r>
              <a:rPr lang="en-IN" dirty="0" err="1"/>
              <a:t>colors</a:t>
            </a:r>
            <a:r>
              <a:rPr lang="en-IN" dirty="0"/>
              <a:t> appear more washed-out or faded</a:t>
            </a:r>
          </a:p>
          <a:p>
            <a:pPr algn="just"/>
            <a:r>
              <a:rPr lang="en-IN" b="1" i="1" dirty="0"/>
              <a:t>Saturation</a:t>
            </a:r>
            <a:r>
              <a:rPr lang="en-IN" dirty="0"/>
              <a:t> is defined by the purity of the </a:t>
            </a:r>
            <a:r>
              <a:rPr lang="en-IN" dirty="0" err="1"/>
              <a:t>color</a:t>
            </a:r>
            <a:r>
              <a:rPr lang="en-IN" dirty="0"/>
              <a:t> and its distance from the grey </a:t>
            </a:r>
            <a:r>
              <a:rPr lang="en-IN" dirty="0" err="1"/>
              <a:t>color</a:t>
            </a:r>
            <a:r>
              <a:rPr lang="en-IN" dirty="0"/>
              <a:t>. If a </a:t>
            </a:r>
            <a:r>
              <a:rPr lang="en-IN" dirty="0" err="1"/>
              <a:t>color</a:t>
            </a:r>
            <a:r>
              <a:rPr lang="en-IN" dirty="0"/>
              <a:t> has much more greyness, it has a lower saturation level. Moreover, saturation could be viewed as the hue's dominance in the </a:t>
            </a:r>
            <a:r>
              <a:rPr lang="en-IN" dirty="0" err="1"/>
              <a:t>color</a:t>
            </a:r>
            <a:r>
              <a:rPr lang="en-IN" dirty="0"/>
              <a:t>. </a:t>
            </a:r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dirty="0"/>
              <a:t>outermost edge of the hue wheel includes the pure hue; as you move inside the wheel to the centre, which contains grey, the hue steadily drops, and the saturation likewise falls. </a:t>
            </a:r>
            <a:endParaRPr lang="en-IN" dirty="0" smtClean="0"/>
          </a:p>
          <a:p>
            <a:pPr algn="just"/>
            <a:r>
              <a:rPr lang="en-IN" dirty="0" smtClean="0"/>
              <a:t>It </a:t>
            </a:r>
            <a:r>
              <a:rPr lang="en-IN" dirty="0"/>
              <a:t>relates to a physical property known as the excitation property, which measures the percentage of brightness mixed with the dominant or pure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1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Saturation: Saturation refers to the intensity of colors in an image, and it can be adjusted </a:t>
            </a:r>
            <a:r>
              <a:rPr lang="en-US" dirty="0" smtClean="0"/>
              <a:t>to make </a:t>
            </a:r>
            <a:r>
              <a:rPr lang="en-US" dirty="0"/>
              <a:t>an image look more or less vivid. To adjust saturation in Python, you can use </a:t>
            </a:r>
            <a:r>
              <a:rPr lang="en-US" dirty="0" smtClean="0"/>
              <a:t>the cv2.cvtColor</a:t>
            </a:r>
            <a:r>
              <a:rPr lang="en-US" dirty="0"/>
              <a:t>() function in </a:t>
            </a:r>
            <a:r>
              <a:rPr lang="en-US" dirty="0" err="1"/>
              <a:t>OpenCV</a:t>
            </a:r>
            <a:r>
              <a:rPr lang="en-US" dirty="0"/>
              <a:t> to convert an image from one color space to another, and</a:t>
            </a:r>
          </a:p>
          <a:p>
            <a:pPr marL="0" indent="0">
              <a:buNone/>
            </a:pPr>
            <a:r>
              <a:rPr lang="en-US" smtClean="0"/>
              <a:t>    then </a:t>
            </a:r>
            <a:r>
              <a:rPr lang="en-US" dirty="0"/>
              <a:t>adjust the saturation channel</a:t>
            </a:r>
            <a:r>
              <a:rPr lang="en-US"/>
              <a:t>. </a:t>
            </a:r>
            <a:endParaRPr lang="en-US" smtClean="0"/>
          </a:p>
          <a:p>
            <a:r>
              <a:rPr lang="en-US" dirty="0" smtClean="0"/>
              <a:t>For </a:t>
            </a:r>
            <a:r>
              <a:rPr lang="en-US" dirty="0"/>
              <a:t>example, to increase the saturation of an image using</a:t>
            </a:r>
          </a:p>
          <a:p>
            <a:r>
              <a:rPr lang="en-US" dirty="0"/>
              <a:t>the HLS color space, you can use the following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6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-Digital-Image-Processing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Digital-Image-Processing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3256"/>
            <a:ext cx="8695159" cy="568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629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" y="1575469"/>
            <a:ext cx="3497132" cy="2482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14" y="703924"/>
            <a:ext cx="4862271" cy="57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14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88" y="551920"/>
            <a:ext cx="4434212" cy="6286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7" y="2114089"/>
            <a:ext cx="3585343" cy="2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Image-Processing-Basics-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" y="752101"/>
            <a:ext cx="832601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40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2" y="818785"/>
            <a:ext cx="821169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56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866417"/>
            <a:ext cx="8335538" cy="555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8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1453019"/>
            <a:ext cx="8677486" cy="36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Digital-Image-Processing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Image-Enhancement-and-Histogram-Equalization-in-Digital-Image-Processing-ppt-1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-Image-Enhancement-and-Histogram-Equalization-in-Digital-Image-Processing-ppt-1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890"/>
            <a:ext cx="9144000" cy="611270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import cv2 </a:t>
            </a:r>
            <a:endParaRPr lang="en-IN" dirty="0" smtClean="0"/>
          </a:p>
          <a:p>
            <a:r>
              <a:rPr lang="en-IN" dirty="0" smtClean="0"/>
              <a:t>import </a:t>
            </a:r>
            <a:r>
              <a:rPr lang="en-IN" dirty="0" err="1"/>
              <a:t>matplotlib.pyplot</a:t>
            </a:r>
            <a:r>
              <a:rPr lang="en-IN" dirty="0"/>
              <a:t> as </a:t>
            </a:r>
            <a:r>
              <a:rPr lang="en-IN" dirty="0" err="1" smtClean="0"/>
              <a:t>plt</a:t>
            </a:r>
            <a:endParaRPr lang="en-IN" dirty="0" smtClean="0"/>
          </a:p>
          <a:p>
            <a:r>
              <a:rPr lang="en-IN" dirty="0" smtClean="0"/>
              <a:t>import </a:t>
            </a:r>
            <a:r>
              <a:rPr lang="en-IN" dirty="0" err="1"/>
              <a:t>numpy</a:t>
            </a:r>
            <a:r>
              <a:rPr lang="en-IN" dirty="0"/>
              <a:t> as </a:t>
            </a:r>
            <a:r>
              <a:rPr lang="en-IN" dirty="0" err="1"/>
              <a:t>np</a:t>
            </a:r>
            <a:r>
              <a:rPr lang="en-IN" dirty="0"/>
              <a:t>   # Load the image </a:t>
            </a:r>
            <a:r>
              <a:rPr lang="en-IN" dirty="0" err="1"/>
              <a:t>image</a:t>
            </a:r>
            <a:r>
              <a:rPr lang="en-IN" dirty="0"/>
              <a:t> = cv2.imread('D://SJC//Image </a:t>
            </a:r>
            <a:r>
              <a:rPr lang="en-IN" dirty="0" smtClean="0"/>
              <a:t>Processing</a:t>
            </a:r>
            <a:r>
              <a:rPr lang="en-IN" dirty="0"/>
              <a:t>//images//image2.jpg') </a:t>
            </a:r>
            <a:r>
              <a:rPr lang="en-IN" dirty="0" err="1" smtClean="0"/>
              <a:t>plt.subplot</a:t>
            </a:r>
            <a:r>
              <a:rPr lang="en-IN" dirty="0" smtClean="0"/>
              <a:t>(1</a:t>
            </a:r>
            <a:r>
              <a:rPr lang="en-IN" dirty="0"/>
              <a:t>, 2, 1) </a:t>
            </a:r>
            <a:endParaRPr lang="en-IN" dirty="0" smtClean="0"/>
          </a:p>
          <a:p>
            <a:r>
              <a:rPr lang="en-IN" dirty="0" err="1" smtClean="0"/>
              <a:t>plt.title</a:t>
            </a:r>
            <a:r>
              <a:rPr lang="en-IN" dirty="0"/>
              <a:t>("Original</a:t>
            </a:r>
            <a:r>
              <a:rPr lang="en-IN" dirty="0" smtClean="0"/>
              <a:t>")</a:t>
            </a:r>
          </a:p>
          <a:p>
            <a:r>
              <a:rPr lang="en-IN" dirty="0" smtClean="0"/>
              <a:t> </a:t>
            </a:r>
            <a:r>
              <a:rPr lang="en-IN" dirty="0" err="1"/>
              <a:t>plt.imshow</a:t>
            </a:r>
            <a:r>
              <a:rPr lang="en-IN" dirty="0"/>
              <a:t>(image) </a:t>
            </a:r>
            <a:endParaRPr lang="en-IN" dirty="0" smtClean="0"/>
          </a:p>
          <a:p>
            <a:r>
              <a:rPr lang="en-IN" dirty="0" smtClean="0"/>
              <a:t>brightness </a:t>
            </a:r>
            <a:r>
              <a:rPr lang="en-IN" dirty="0"/>
              <a:t>= 10 </a:t>
            </a:r>
            <a:endParaRPr lang="en-IN" dirty="0" smtClean="0"/>
          </a:p>
          <a:p>
            <a:r>
              <a:rPr lang="en-IN" dirty="0" smtClean="0"/>
              <a:t>contrast </a:t>
            </a:r>
            <a:r>
              <a:rPr lang="en-IN" dirty="0"/>
              <a:t>= </a:t>
            </a:r>
            <a:r>
              <a:rPr lang="en-IN" dirty="0" smtClean="0"/>
              <a:t>2.3</a:t>
            </a:r>
          </a:p>
          <a:p>
            <a:r>
              <a:rPr lang="en-IN" dirty="0" smtClean="0"/>
              <a:t>image2 </a:t>
            </a:r>
            <a:r>
              <a:rPr lang="en-IN" dirty="0"/>
              <a:t>= cv2.addWeighted(image, </a:t>
            </a:r>
            <a:r>
              <a:rPr lang="en-IN" dirty="0" smtClean="0"/>
              <a:t>contrast, </a:t>
            </a:r>
            <a:r>
              <a:rPr lang="en-IN" dirty="0" err="1" smtClean="0"/>
              <a:t>np.zeros</a:t>
            </a:r>
            <a:r>
              <a:rPr lang="en-IN" dirty="0" smtClean="0"/>
              <a:t>(</a:t>
            </a:r>
            <a:r>
              <a:rPr lang="en-IN" dirty="0" err="1" smtClean="0"/>
              <a:t>image.shape</a:t>
            </a:r>
            <a:r>
              <a:rPr lang="en-IN" dirty="0"/>
              <a:t>, </a:t>
            </a:r>
            <a:r>
              <a:rPr lang="en-IN" dirty="0" err="1"/>
              <a:t>image.dtype</a:t>
            </a:r>
            <a:r>
              <a:rPr lang="en-IN" dirty="0"/>
              <a:t>), 0, </a:t>
            </a:r>
            <a:r>
              <a:rPr lang="en-IN" dirty="0" smtClean="0"/>
              <a:t>brightness</a:t>
            </a:r>
          </a:p>
          <a:p>
            <a:r>
              <a:rPr lang="en-IN" dirty="0" smtClean="0"/>
              <a:t> </a:t>
            </a:r>
            <a:r>
              <a:rPr lang="en-IN" dirty="0"/>
              <a:t>cv2.imwrite('modified_image.jpg', image2) </a:t>
            </a:r>
            <a:endParaRPr lang="en-IN" dirty="0" smtClean="0"/>
          </a:p>
          <a:p>
            <a:r>
              <a:rPr lang="en-IN" dirty="0" err="1" smtClean="0"/>
              <a:t>plt.subplot</a:t>
            </a:r>
            <a:r>
              <a:rPr lang="en-IN" dirty="0" smtClean="0"/>
              <a:t>(1</a:t>
            </a:r>
            <a:r>
              <a:rPr lang="en-IN" dirty="0"/>
              <a:t>, 2, 2) </a:t>
            </a:r>
            <a:r>
              <a:rPr lang="en-IN" dirty="0" err="1"/>
              <a:t>plt.title</a:t>
            </a:r>
            <a:r>
              <a:rPr lang="en-IN" dirty="0"/>
              <a:t>("Brightness &amp; contrast") </a:t>
            </a:r>
            <a:r>
              <a:rPr lang="en-IN" dirty="0" err="1"/>
              <a:t>plt.imshow</a:t>
            </a:r>
            <a:r>
              <a:rPr lang="en-IN" dirty="0"/>
              <a:t>(image2) </a:t>
            </a:r>
            <a:r>
              <a:rPr lang="en-IN" dirty="0" err="1"/>
              <a:t>plt.show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87567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405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Image-Enhancement-and-Histogram-Equalization-in-Digital-Image-Processing-ppt-1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Image-Processing-Basics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6406"/>
            <a:ext cx="8561540" cy="5449758"/>
          </a:xfrm>
        </p:spPr>
        <p:txBody>
          <a:bodyPr/>
          <a:lstStyle/>
          <a:p>
            <a:r>
              <a:rPr lang="en-IN" dirty="0"/>
              <a:t>import  cv2 </a:t>
            </a:r>
            <a:endParaRPr lang="en-IN" dirty="0" smtClean="0"/>
          </a:p>
          <a:p>
            <a:r>
              <a:rPr lang="en-IN" dirty="0" err="1" smtClean="0"/>
              <a:t>first_img</a:t>
            </a:r>
            <a:r>
              <a:rPr lang="en-IN" dirty="0" smtClean="0"/>
              <a:t> </a:t>
            </a:r>
            <a:r>
              <a:rPr lang="en-IN" dirty="0"/>
              <a:t>= cv2.imread("D://SJC//Image Processing//images//iamge1.jpg") </a:t>
            </a:r>
            <a:endParaRPr lang="en-IN" dirty="0" smtClean="0"/>
          </a:p>
          <a:p>
            <a:r>
              <a:rPr lang="en-IN" dirty="0" err="1" smtClean="0"/>
              <a:t>second_img</a:t>
            </a:r>
            <a:r>
              <a:rPr lang="en-IN" dirty="0" smtClean="0"/>
              <a:t> </a:t>
            </a:r>
            <a:r>
              <a:rPr lang="en-IN" dirty="0"/>
              <a:t>= cv2.imread("D://SJC//Image Processing//images//image2.jpg") </a:t>
            </a:r>
            <a:endParaRPr lang="en-IN" dirty="0" smtClean="0"/>
          </a:p>
          <a:p>
            <a:r>
              <a:rPr lang="en-IN" dirty="0" err="1" smtClean="0"/>
              <a:t>weightedSum</a:t>
            </a:r>
            <a:r>
              <a:rPr lang="en-IN" dirty="0" smtClean="0"/>
              <a:t>=cv2.add(</a:t>
            </a:r>
            <a:r>
              <a:rPr lang="en-IN" dirty="0" err="1" smtClean="0"/>
              <a:t>first_img</a:t>
            </a:r>
            <a:r>
              <a:rPr lang="en-IN" dirty="0" smtClean="0"/>
              <a:t> </a:t>
            </a:r>
            <a:r>
              <a:rPr lang="en-IN" dirty="0"/>
              <a:t>, </a:t>
            </a:r>
            <a:r>
              <a:rPr lang="en-IN" dirty="0" err="1"/>
              <a:t>second_img</a:t>
            </a:r>
            <a:r>
              <a:rPr lang="en-IN" dirty="0" smtClean="0"/>
              <a:t>)</a:t>
            </a:r>
          </a:p>
          <a:p>
            <a:r>
              <a:rPr lang="en-IN" dirty="0" smtClean="0"/>
              <a:t>cv2.imshow</a:t>
            </a:r>
            <a:r>
              <a:rPr lang="en-IN" dirty="0"/>
              <a:t>('Weighted Image', </a:t>
            </a:r>
            <a:r>
              <a:rPr lang="en-IN" dirty="0" err="1"/>
              <a:t>weightedSum</a:t>
            </a:r>
            <a:r>
              <a:rPr lang="en-IN" dirty="0"/>
              <a:t>) cv2.waitKey(0)cv2.destroyAllWindows()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549178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4" y="431648"/>
            <a:ext cx="3871847" cy="2381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35" y="445478"/>
            <a:ext cx="3732758" cy="236742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3532341"/>
            <a:ext cx="5020144" cy="284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385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-Image-Enhancement-and-Histogram-Equalization-in-Digital-Image-Processing-ppt-1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Image-Enhancement-and-Histogram-Equalization-in-Digital-Image-Processing-ppt-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2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-Image-Enhancement-and-Histogram-Equalization-in-Digital-Image-Processing-ppt-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Image-Processing-Basics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Image-Processing-Basics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405</Words>
  <Application>Microsoft Office PowerPoint</Application>
  <PresentationFormat>On-screen Show (4:3)</PresentationFormat>
  <Paragraphs>55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 and Resolution</vt:lpstr>
      <vt:lpstr>Resolution</vt:lpstr>
      <vt:lpstr>JPEG, GIF, and PNG </vt:lpstr>
      <vt:lpstr>JPEG and PNG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brightness and contrast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Hue? </vt:lpstr>
      <vt:lpstr>What is Saturation? </vt:lpstr>
      <vt:lpstr>Saturation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dc:description>generated using python-pptx</dc:description>
  <cp:lastModifiedBy>patilap</cp:lastModifiedBy>
  <cp:revision>21</cp:revision>
  <dcterms:created xsi:type="dcterms:W3CDTF">2013-01-27T09:14:16Z</dcterms:created>
  <dcterms:modified xsi:type="dcterms:W3CDTF">2025-01-14T09:40:46Z</dcterms:modified>
</cp:coreProperties>
</file>